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47F12A-A84C-4A14-B00A-35CCCDCBE045}" type="datetime1">
              <a:rPr lang="ru-RU" smtClean="0"/>
              <a:pPr algn="r" rtl="0"/>
              <a:t>20.01.2018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089557B-9822-496C-AFB1-92504668F6D8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64C44B-2BBF-4BA1-A73D-D02BA9DD5A92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A3F516-A09D-4456-9F4A-D955148FE47B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6460D0-483D-41DF-921A-E915B182C4D8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7CFA94-EFCC-47FC-B7DD-4E24B24733B5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1638CB-5695-4AA9-8097-67D2CBFE7CE7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80E48A-252F-48D1-8AEC-7A986F5005E3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ED88E1-B763-4872-A95C-D1643011B528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7E0EC7-2776-4AD9-84CE-3F9E782741C2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AF969C-653B-47D5-B5E2-94CF67614AE9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F8CDDE5-FCFD-48E4-8C63-D89CA08A7A47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sudinfo.ru/golova-i-mozg/nevnimatelnost-sdvg/" TargetMode="External"/><Relationship Id="rId2" Type="http://schemas.openxmlformats.org/officeDocument/2006/relationships/hyperlink" Target="https://ru.wikipedia.org/wiki/&#1056;&#1072;&#1089;&#1089;&#1077;&#1103;&#1085;&#1085;&#1086;&#1089;&#1090;&#1100;_&#1074;&#1085;&#1080;&#1084;&#1072;&#1085;&#1080;&#1103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eaclub.ru/rasseyanost-vnimaniya-kak-izbavitsya-ot-rasseyannosti-i-uluchshit-koncentraciyu-vnimaniya" TargetMode="External"/><Relationship Id="rId4" Type="http://schemas.openxmlformats.org/officeDocument/2006/relationships/hyperlink" Target="https://yandex.ru/images/search?text=&#1074;&#1085;&#1080;&#1084;&#1072;&#1085;&#1080;&#1077;%20&#1088;&#1077;&#1073;&#1077;&#1085;&#1082;&#1072;&amp;img_url=http://www.tipsanakbayi.com/wp-content/uploads/2015/05/anak-ADHD-1024x1024.jpg&amp;pos=9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3432" y="2924944"/>
            <a:ext cx="10058400" cy="1711037"/>
          </a:xfrm>
        </p:spPr>
        <p:txBody>
          <a:bodyPr rtlCol="0"/>
          <a:lstStyle/>
          <a:p>
            <a:pPr algn="ctr" rt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Расстройство внимания (рассеянность)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953000"/>
            <a:ext cx="10058400" cy="996280"/>
          </a:xfrm>
        </p:spPr>
        <p:txBody>
          <a:bodyPr rtlCol="0">
            <a:normAutofit fontScale="92500" lnSpcReduction="10000"/>
          </a:bodyPr>
          <a:lstStyle/>
          <a:p>
            <a:pPr algn="r" rtl="0"/>
            <a:r>
              <a:rPr lang="ru-RU" sz="2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Колесникова Татьяна</a:t>
            </a:r>
            <a:endParaRPr lang="en-US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0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538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24" y="4869160"/>
            <a:ext cx="9361040" cy="1772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Внимание — форма организации психической деятельности, обеспечивающая выделение в сознании одних объектов отражения при одновременном отвлечении от других объектов.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aby-news.net/images/articles/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332656"/>
            <a:ext cx="506478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l-a.by/i/pages/835/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188640"/>
            <a:ext cx="4802138" cy="458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9456" y="4509120"/>
            <a:ext cx="10044608" cy="1656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Рассеянность внимания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нарушение способности к концентрации внимания. Рассеянность внимания относится к явлениям невнимания, так же как ошибки внимания и феномены избирательного (направленного) невнимания.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2.bp.blogspot.com/-HuaA_45BGEE/VypjuEOFzgI/AAAAAAAARGg/iBoObFbkyGEbZjxL54tt-_yHjnquag55ACLcB/s1600/%25D1%2580%25D0%25B0%25D1%2581%25D1%2581%25D0%25B5%25D1%258F%25D0%25BD%25D0%25BD%25D0%25BE%25D1%2581%25D1%2582%25D1%25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260648"/>
            <a:ext cx="3333750" cy="3848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sad99.virtualtaganrog.ru/images/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944" y="332656"/>
            <a:ext cx="6336704" cy="4084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1424" y="188640"/>
            <a:ext cx="10585176" cy="12241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Виды рассеянности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39816" y="1484784"/>
            <a:ext cx="0" cy="46805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39816" y="616530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39816" y="5373216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39816" y="4581128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39816" y="371703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39816" y="2780928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39816" y="1988840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456040" y="1628800"/>
            <a:ext cx="5112568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Истинной невнимательности;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56040" y="2492896"/>
            <a:ext cx="5112568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Мнимой рассеянности;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56040" y="3356992"/>
            <a:ext cx="5112568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Ученическая рассеянность;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56040" y="4149080"/>
            <a:ext cx="5112568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Старческая рассеянность;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56040" y="5013176"/>
            <a:ext cx="5112568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Когнитивное и избирательное невнимание;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56040" y="5949280"/>
            <a:ext cx="5112568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Мотивационно-обусловленное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невнимание.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knigarazuma.ru/src/uploads/22a1e26b32df7c7ffcc02ac5bc84ccff/6dff9e8f4d58a1ca747c09563ca27507.jpg"/>
          <p:cNvPicPr>
            <a:picLocks noChangeAspect="1" noChangeArrowheads="1"/>
          </p:cNvPicPr>
          <p:nvPr/>
        </p:nvPicPr>
        <p:blipFill>
          <a:blip r:embed="rId2" cstate="print"/>
          <a:srcRect l="6833" r="9214"/>
          <a:stretch>
            <a:fillRect/>
          </a:stretch>
        </p:blipFill>
        <p:spPr bwMode="auto">
          <a:xfrm>
            <a:off x="335360" y="2204864"/>
            <a:ext cx="381642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>
            <a:off x="407368" y="494116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Ученическая рассеянность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59496" y="260648"/>
            <a:ext cx="9433048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Причины рассеянности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663952" y="1412776"/>
            <a:ext cx="72008" cy="51125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63952" y="184482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63952" y="2708920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63952" y="364502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63952" y="458112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63952" y="5589240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35960" y="652534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7248128" y="1484784"/>
            <a:ext cx="417646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Физическая и умственная усталость;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48128" y="2348880"/>
            <a:ext cx="417646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Недосыпание, бессонница;</a:t>
            </a: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48128" y="3212976"/>
            <a:ext cx="4320480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Профессия, требующая выполнения однотипных монотонных движений или сосредоточенности на одном объекте;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48128" y="4149080"/>
            <a:ext cx="417646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Возраст; 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48128" y="5157192"/>
            <a:ext cx="417646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Сильное волнение мешает сосредоточиваться многим людям;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20136" y="6021288"/>
            <a:ext cx="417646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Заболевания.</a:t>
            </a:r>
            <a:endParaRPr lang="ru-RU" dirty="0"/>
          </a:p>
        </p:txBody>
      </p:sp>
      <p:pic>
        <p:nvPicPr>
          <p:cNvPr id="19458" name="Picture 2" descr="http://votumseparatum.org/wp-content/uploads/2016/01/568dfa2d0a4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700808"/>
            <a:ext cx="3722942" cy="2088232"/>
          </a:xfrm>
          <a:prstGeom prst="rect">
            <a:avLst/>
          </a:prstGeom>
          <a:noFill/>
        </p:spPr>
      </p:pic>
      <p:pic>
        <p:nvPicPr>
          <p:cNvPr id="19460" name="Picture 4" descr="http://infogorlo.ru/wp-content/uploads/2015/11/or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3356993"/>
            <a:ext cx="2726007" cy="2335910"/>
          </a:xfrm>
          <a:prstGeom prst="rect">
            <a:avLst/>
          </a:prstGeom>
          <a:noFill/>
        </p:spPr>
      </p:pic>
      <p:pic>
        <p:nvPicPr>
          <p:cNvPr id="19462" name="Picture 6" descr="http://bessonnica24.ru/wp-content/uploads/2016/11/055-besson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4293096"/>
            <a:ext cx="2650282" cy="23707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368843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hlinkClick r:id="rId2"/>
              </a:rPr>
              <a:t>https://ru.wikipedia.org/wiki/</a:t>
            </a:r>
            <a:r>
              <a:rPr lang="ru-RU" dirty="0" err="1" smtClean="0">
                <a:hlinkClick r:id="rId2"/>
              </a:rPr>
              <a:t>Рассеянность_внимания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/>
              </a:rPr>
              <a:t>http://sosudinfo.ru/golova-i-mozg/nevnimatelnost-sdvg/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4"/>
              </a:rPr>
              <a:t>https://yandex.ru/images/search?text=</a:t>
            </a:r>
            <a:r>
              <a:rPr lang="ru-RU" dirty="0" smtClean="0">
                <a:hlinkClick r:id="rId4"/>
              </a:rPr>
              <a:t>внимание%20ребенка&amp;</a:t>
            </a:r>
            <a:r>
              <a:rPr lang="en-US" dirty="0" err="1" smtClean="0">
                <a:hlinkClick r:id="rId4"/>
              </a:rPr>
              <a:t>img_url</a:t>
            </a:r>
            <a:r>
              <a:rPr lang="en-US" dirty="0" smtClean="0">
                <a:hlinkClick r:id="rId4"/>
              </a:rPr>
              <a:t>=http%3A%2F%2Fwww.tipsanakbayi.com%2Fwp-content%2Fuploads%2F2015%2F05%2Fanak-ADHD-1024x1024.jpg&amp;pos=9&amp;rpt=</a:t>
            </a:r>
            <a:r>
              <a:rPr lang="en-US" dirty="0" err="1" smtClean="0">
                <a:hlinkClick r:id="rId4"/>
              </a:rPr>
              <a:t>simage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5"/>
              </a:rPr>
              <a:t>http://heaclub.ru/rasseyanost-vnimaniya-kak-izbavitsya-ot-rasseyannosti-i-uluchshit-koncentraciyu-vnimaniya</a:t>
            </a:r>
            <a:endParaRPr lang="ru-RU" dirty="0" smtClean="0"/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tf02901026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779_TF02901026_TF02901026.potx" id="{7F70CF0D-9BDD-45E8-B6DB-31E8E2A91A4C}" vid="{2BCA5CE5-F1BC-40E7-B66B-51CE49DF7650}"/>
    </a:ext>
  </a:extLst>
</a:theme>
</file>

<file path=ppt/theme/theme2.xml><?xml version="1.0" encoding="utf-8"?>
<a:theme xmlns:a="http://schemas.openxmlformats.org/drawingml/2006/main" name="Тема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4873beb7-5857-4685-be1f-d57550cc96cc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tf02901026</Template>
  <TotalTime>0</TotalTime>
  <Words>108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tf02901026</vt:lpstr>
      <vt:lpstr>Расстройство внимания (рассеянность)</vt:lpstr>
      <vt:lpstr>Слайд 2</vt:lpstr>
      <vt:lpstr>Слайд 3</vt:lpstr>
      <vt:lpstr>Слайд 4</vt:lpstr>
      <vt:lpstr>Слайд 5</vt:lpstr>
      <vt:lpstr>Слайд 6</vt:lpstr>
      <vt:lpstr>Использованная литература: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2017-01-21T08:44:48Z</dcterms:created>
  <dcterms:modified xsi:type="dcterms:W3CDTF">2018-01-20T14:21:32Z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